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56" r:id="rId2"/>
    <p:sldId id="258" r:id="rId3"/>
    <p:sldId id="259" r:id="rId4"/>
    <p:sldId id="264" r:id="rId5"/>
    <p:sldId id="265" r:id="rId6"/>
    <p:sldId id="261" r:id="rId7"/>
    <p:sldId id="262" r:id="rId8"/>
    <p:sldId id="263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B"/>
    <a:srgbClr val="FDE3DF"/>
    <a:srgbClr val="FFC715"/>
    <a:srgbClr val="C00000"/>
    <a:srgbClr val="F7A499"/>
    <a:srgbClr val="1B065E"/>
    <a:srgbClr val="D9DBF1"/>
    <a:srgbClr val="FFF8E8"/>
    <a:srgbClr val="0B132B"/>
    <a:srgbClr val="2E5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26" y="-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ACE9-0078-46E3-832F-6780EAFCC00E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8ADD8-9E54-427D-AF4E-BE90429F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9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4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8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8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0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5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6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1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9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B2AAF-57FC-4895-B904-004DE64737C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BF053-BE62-42B8-821F-C878F3E9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20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1274" y="341709"/>
            <a:ext cx="11274552" cy="6163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8640" y="1197864"/>
            <a:ext cx="11274552" cy="45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6491" y="1208576"/>
            <a:ext cx="557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your friend lonely?...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57416" y="4178808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….Then swipe right for love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61" y="619238"/>
            <a:ext cx="5593070" cy="39187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828" y="2847115"/>
            <a:ext cx="1152244" cy="115224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392183" y="2847115"/>
            <a:ext cx="3623733" cy="2590376"/>
            <a:chOff x="1392183" y="2880375"/>
            <a:chExt cx="3623733" cy="2557116"/>
          </a:xfrm>
        </p:grpSpPr>
        <p:sp>
          <p:nvSpPr>
            <p:cNvPr id="21" name="Freeform 20"/>
            <p:cNvSpPr/>
            <p:nvPr/>
          </p:nvSpPr>
          <p:spPr>
            <a:xfrm>
              <a:off x="3986461" y="3999359"/>
              <a:ext cx="153189" cy="865409"/>
            </a:xfrm>
            <a:custGeom>
              <a:avLst/>
              <a:gdLst>
                <a:gd name="connsiteX0" fmla="*/ 372534 w 384678"/>
                <a:gd name="connsiteY0" fmla="*/ 0 h 1151466"/>
                <a:gd name="connsiteX1" fmla="*/ 338667 w 384678"/>
                <a:gd name="connsiteY1" fmla="*/ 829733 h 1151466"/>
                <a:gd name="connsiteX2" fmla="*/ 0 w 384678"/>
                <a:gd name="connsiteY2" fmla="*/ 1151466 h 115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78" h="1151466">
                  <a:moveTo>
                    <a:pt x="372534" y="0"/>
                  </a:moveTo>
                  <a:cubicBezTo>
                    <a:pt x="386645" y="318911"/>
                    <a:pt x="400756" y="637822"/>
                    <a:pt x="338667" y="829733"/>
                  </a:cubicBezTo>
                  <a:cubicBezTo>
                    <a:pt x="276578" y="1021644"/>
                    <a:pt x="56444" y="1087966"/>
                    <a:pt x="0" y="1151466"/>
                  </a:cubicBezTo>
                </a:path>
              </a:pathLst>
            </a:custGeom>
            <a:noFill/>
            <a:ln w="50800">
              <a:solidFill>
                <a:srgbClr val="FFC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92183" y="2880375"/>
              <a:ext cx="3623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 smtClean="0">
                  <a:solidFill>
                    <a:srgbClr val="FF0000"/>
                  </a:solidFill>
                  <a:latin typeface="Freestyle Script" panose="030804020302050B0404" pitchFamily="66" charset="0"/>
                </a:rPr>
                <a:t>Peter</a:t>
              </a:r>
              <a:endParaRPr lang="en-US" sz="13800" dirty="0">
                <a:solidFill>
                  <a:srgbClr val="FF0000"/>
                </a:solidFill>
                <a:latin typeface="Freestyle Script" panose="030804020302050B0404" pitchFamily="66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24" y="4282964"/>
              <a:ext cx="1154527" cy="1154527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8" t="21388" r="12889" b="14917"/>
          <a:stretch/>
        </p:blipFill>
        <p:spPr>
          <a:xfrm>
            <a:off x="8561959" y="4361963"/>
            <a:ext cx="2171700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7" t="21270" r="12812" b="16510"/>
          <a:stretch/>
        </p:blipFill>
        <p:spPr>
          <a:xfrm>
            <a:off x="4825999" y="3606799"/>
            <a:ext cx="3251201" cy="229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6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5" y="1248833"/>
            <a:ext cx="10998588" cy="5101167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chemeClr val="tx1">
                  <a:alpha val="75000"/>
                </a:schemeClr>
              </a:gs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</p:pic>
      <p:sp>
        <p:nvSpPr>
          <p:cNvPr id="4" name="Rectangle 3"/>
          <p:cNvSpPr/>
          <p:nvPr/>
        </p:nvSpPr>
        <p:spPr>
          <a:xfrm>
            <a:off x="711200" y="1248832"/>
            <a:ext cx="10964333" cy="5101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945" y="1243003"/>
            <a:ext cx="10998588" cy="8763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0929408" y="1561578"/>
            <a:ext cx="314325" cy="161910"/>
            <a:chOff x="10929408" y="1561578"/>
            <a:chExt cx="314325" cy="16191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0930467" y="1561578"/>
              <a:ext cx="313266" cy="0"/>
            </a:xfrm>
            <a:prstGeom prst="line">
              <a:avLst/>
            </a:prstGeom>
            <a:ln w="15875">
              <a:solidFill>
                <a:srgbClr val="FFC7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929408" y="1642533"/>
              <a:ext cx="313266" cy="0"/>
            </a:xfrm>
            <a:prstGeom prst="line">
              <a:avLst/>
            </a:prstGeom>
            <a:ln w="15875">
              <a:solidFill>
                <a:srgbClr val="FFC7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930453" y="1723488"/>
              <a:ext cx="313266" cy="0"/>
            </a:xfrm>
            <a:prstGeom prst="line">
              <a:avLst/>
            </a:prstGeom>
            <a:ln w="15875">
              <a:solidFill>
                <a:srgbClr val="FFC7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240366" y="254320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Candara Light" panose="020E0502030303020204" pitchFamily="34" charset="0"/>
                <a:cs typeface="Arial" panose="020B0604020202020204" pitchFamily="34" charset="0"/>
              </a:rPr>
              <a:t>Is your friend lonely?....</a:t>
            </a:r>
            <a:endParaRPr lang="en-US" dirty="0">
              <a:solidFill>
                <a:srgbClr val="FFC000"/>
              </a:solidFill>
              <a:latin typeface="Candara Light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9731" y="3614750"/>
            <a:ext cx="343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Candara Light" panose="020E0502030303020204" pitchFamily="34" charset="0"/>
              </a:rPr>
              <a:t>…Is he or she looking for love?...</a:t>
            </a:r>
            <a:endParaRPr lang="en-US" dirty="0">
              <a:solidFill>
                <a:srgbClr val="FFC000"/>
              </a:solidFill>
              <a:latin typeface="Candara Light" panose="020E0502030303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35900" y="4755634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Candara Light" panose="020E0502030303020204" pitchFamily="34" charset="0"/>
              </a:rPr>
              <a:t>…Then help him find it!  </a:t>
            </a:r>
            <a:endParaRPr lang="en-US" dirty="0">
              <a:solidFill>
                <a:srgbClr val="FFC000"/>
              </a:solidFill>
              <a:latin typeface="Candara Light" panose="020E0502030303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0" y="1067908"/>
            <a:ext cx="1707103" cy="13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9" y="1193800"/>
            <a:ext cx="10998588" cy="5101167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chemeClr val="tx1">
                  <a:alpha val="75000"/>
                </a:schemeClr>
              </a:gs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</p:pic>
      <p:sp>
        <p:nvSpPr>
          <p:cNvPr id="5" name="Rectangle 4"/>
          <p:cNvSpPr/>
          <p:nvPr/>
        </p:nvSpPr>
        <p:spPr>
          <a:xfrm>
            <a:off x="719279" y="1204383"/>
            <a:ext cx="10998588" cy="8763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40366" y="254320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Candara Light" panose="020E0502030303020204" pitchFamily="34" charset="0"/>
                <a:cs typeface="Arial" panose="020B0604020202020204" pitchFamily="34" charset="0"/>
              </a:rPr>
              <a:t>Is your friend lonely?....</a:t>
            </a:r>
            <a:endParaRPr lang="en-US" dirty="0">
              <a:solidFill>
                <a:srgbClr val="FFC000"/>
              </a:solidFill>
              <a:latin typeface="Candara Light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6131" y="3375051"/>
            <a:ext cx="343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Candara Light" panose="020E0502030303020204" pitchFamily="34" charset="0"/>
              </a:rPr>
              <a:t>Is he or she looking for love?...</a:t>
            </a:r>
            <a:endParaRPr lang="en-US" dirty="0">
              <a:solidFill>
                <a:srgbClr val="FFC000"/>
              </a:solidFill>
              <a:latin typeface="Candara Light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01000" y="4361934"/>
            <a:ext cx="221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Candara Light" panose="020E0502030303020204" pitchFamily="34" charset="0"/>
              </a:rPr>
              <a:t>Then help him find it!  </a:t>
            </a:r>
            <a:endParaRPr lang="en-US" dirty="0">
              <a:solidFill>
                <a:srgbClr val="FFC000"/>
              </a:solidFill>
              <a:latin typeface="Candara Light" panose="020E0502030303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4" y="986953"/>
            <a:ext cx="1707103" cy="13111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4014" y="361950"/>
            <a:ext cx="202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Index.html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772401" y="1439333"/>
            <a:ext cx="3479801" cy="432316"/>
            <a:chOff x="7772401" y="1439333"/>
            <a:chExt cx="3479801" cy="432316"/>
          </a:xfrm>
        </p:grpSpPr>
        <p:grpSp>
          <p:nvGrpSpPr>
            <p:cNvPr id="28" name="Group 27"/>
            <p:cNvGrpSpPr/>
            <p:nvPr/>
          </p:nvGrpSpPr>
          <p:grpSpPr>
            <a:xfrm>
              <a:off x="10998202" y="1439333"/>
              <a:ext cx="254000" cy="330200"/>
              <a:chOff x="10998202" y="1439333"/>
              <a:chExt cx="254000" cy="3302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0998202" y="1439333"/>
                <a:ext cx="254000" cy="330200"/>
              </a:xfrm>
              <a:prstGeom prst="line">
                <a:avLst/>
              </a:prstGeom>
              <a:ln w="15875">
                <a:solidFill>
                  <a:srgbClr val="FFC7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10998202" y="1439333"/>
                <a:ext cx="245533" cy="330200"/>
              </a:xfrm>
              <a:prstGeom prst="line">
                <a:avLst/>
              </a:prstGeom>
              <a:ln w="15875">
                <a:solidFill>
                  <a:srgbClr val="FFC7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8847667" y="1502317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  <a:latin typeface="Candara Light" panose="020E0502030303020204" pitchFamily="34" charset="0"/>
                </a:rPr>
                <a:t>Sign in</a:t>
              </a:r>
              <a:endParaRPr lang="en-US" dirty="0">
                <a:solidFill>
                  <a:srgbClr val="FFC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72401" y="1502317"/>
              <a:ext cx="1075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715"/>
                  </a:solidFill>
                  <a:latin typeface="Candara Light" panose="020E0502030303020204" pitchFamily="34" charset="0"/>
                </a:rPr>
                <a:t>About</a:t>
              </a:r>
              <a:endParaRPr lang="en-US" dirty="0">
                <a:solidFill>
                  <a:srgbClr val="FFC715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736667" y="1503349"/>
              <a:ext cx="9652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D44B"/>
                  </a:solidFill>
                  <a:latin typeface="Candara Light" panose="020E0502030303020204" pitchFamily="34" charset="0"/>
                </a:rPr>
                <a:t>Log in</a:t>
              </a:r>
              <a:endParaRPr lang="en-US" dirty="0">
                <a:solidFill>
                  <a:srgbClr val="FFD44B"/>
                </a:solidFill>
                <a:latin typeface="Candara Light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43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9" y="1193800"/>
            <a:ext cx="10998588" cy="5101167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chemeClr val="tx1">
                  <a:alpha val="75000"/>
                </a:schemeClr>
              </a:gs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</p:pic>
      <p:sp>
        <p:nvSpPr>
          <p:cNvPr id="5" name="Rectangle 4"/>
          <p:cNvSpPr/>
          <p:nvPr/>
        </p:nvSpPr>
        <p:spPr>
          <a:xfrm>
            <a:off x="719279" y="1204383"/>
            <a:ext cx="10998588" cy="8763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4" y="986953"/>
            <a:ext cx="1707103" cy="1311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4014" y="361950"/>
            <a:ext cx="202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Sign_in.html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555567" y="1477432"/>
            <a:ext cx="2601383" cy="394217"/>
            <a:chOff x="8555567" y="1477432"/>
            <a:chExt cx="2601383" cy="394217"/>
          </a:xfrm>
        </p:grpSpPr>
        <p:grpSp>
          <p:nvGrpSpPr>
            <p:cNvPr id="9" name="Group 8"/>
            <p:cNvGrpSpPr/>
            <p:nvPr/>
          </p:nvGrpSpPr>
          <p:grpSpPr>
            <a:xfrm>
              <a:off x="10902950" y="1477432"/>
              <a:ext cx="254000" cy="330200"/>
              <a:chOff x="10998202" y="1439333"/>
              <a:chExt cx="254000" cy="3302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10998202" y="1439333"/>
                <a:ext cx="254000" cy="330200"/>
              </a:xfrm>
              <a:prstGeom prst="line">
                <a:avLst/>
              </a:prstGeom>
              <a:ln w="15875">
                <a:solidFill>
                  <a:srgbClr val="FFC7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10998202" y="1439333"/>
                <a:ext cx="245533" cy="330200"/>
              </a:xfrm>
              <a:prstGeom prst="line">
                <a:avLst/>
              </a:prstGeom>
              <a:ln w="15875">
                <a:solidFill>
                  <a:srgbClr val="FFC7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8555567" y="1502317"/>
              <a:ext cx="1075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715"/>
                  </a:solidFill>
                  <a:latin typeface="Candara Light" panose="020E0502030303020204" pitchFamily="34" charset="0"/>
                </a:rPr>
                <a:t>About</a:t>
              </a:r>
              <a:endParaRPr lang="en-US" dirty="0">
                <a:solidFill>
                  <a:srgbClr val="FFC715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30833" y="1503349"/>
              <a:ext cx="9652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715"/>
                  </a:solidFill>
                  <a:latin typeface="Candara Light" panose="020E0502030303020204" pitchFamily="34" charset="0"/>
                </a:rPr>
                <a:t>Log in</a:t>
              </a:r>
              <a:endParaRPr lang="en-US" dirty="0">
                <a:solidFill>
                  <a:srgbClr val="FFC715"/>
                </a:solidFill>
                <a:latin typeface="Candara Light" panose="020E0502030303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038600" y="2135492"/>
            <a:ext cx="4305300" cy="4170057"/>
            <a:chOff x="4038600" y="2135492"/>
            <a:chExt cx="4305300" cy="4170057"/>
          </a:xfrm>
        </p:grpSpPr>
        <p:sp>
          <p:nvSpPr>
            <p:cNvPr id="17" name="Rectangle 16"/>
            <p:cNvSpPr/>
            <p:nvPr/>
          </p:nvSpPr>
          <p:spPr>
            <a:xfrm>
              <a:off x="4038600" y="2135492"/>
              <a:ext cx="4305300" cy="4170057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91200" y="2543201"/>
              <a:ext cx="111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 in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000" y="3158119"/>
              <a:ext cx="20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address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56100" y="3822700"/>
              <a:ext cx="3467100" cy="429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64373" y="4378276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Password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64373" y="4957679"/>
              <a:ext cx="3467100" cy="429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533900" y="5651500"/>
              <a:ext cx="3069168" cy="4953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79341" y="5694007"/>
              <a:ext cx="1011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 in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727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9" y="1193800"/>
            <a:ext cx="10998588" cy="5101167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chemeClr val="tx1">
                  <a:alpha val="75000"/>
                </a:schemeClr>
              </a:gs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</p:pic>
      <p:sp>
        <p:nvSpPr>
          <p:cNvPr id="5" name="Rectangle 4"/>
          <p:cNvSpPr/>
          <p:nvPr/>
        </p:nvSpPr>
        <p:spPr>
          <a:xfrm>
            <a:off x="719279" y="1204383"/>
            <a:ext cx="10998588" cy="8763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4" y="986953"/>
            <a:ext cx="1707103" cy="1311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4014" y="361950"/>
            <a:ext cx="202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Log_in.html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153537" y="1497593"/>
            <a:ext cx="2167463" cy="374056"/>
            <a:chOff x="9153537" y="1497593"/>
            <a:chExt cx="2167463" cy="374056"/>
          </a:xfrm>
        </p:grpSpPr>
        <p:grpSp>
          <p:nvGrpSpPr>
            <p:cNvPr id="9" name="Group 8"/>
            <p:cNvGrpSpPr/>
            <p:nvPr/>
          </p:nvGrpSpPr>
          <p:grpSpPr>
            <a:xfrm>
              <a:off x="11067000" y="1502317"/>
              <a:ext cx="254000" cy="330200"/>
              <a:chOff x="10998202" y="1439333"/>
              <a:chExt cx="254000" cy="3302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10998202" y="1439333"/>
                <a:ext cx="254000" cy="330200"/>
              </a:xfrm>
              <a:prstGeom prst="line">
                <a:avLst/>
              </a:prstGeom>
              <a:ln w="15875">
                <a:solidFill>
                  <a:srgbClr val="FFC7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10998202" y="1439333"/>
                <a:ext cx="245533" cy="330200"/>
              </a:xfrm>
              <a:prstGeom prst="line">
                <a:avLst/>
              </a:prstGeom>
              <a:ln w="15875">
                <a:solidFill>
                  <a:srgbClr val="FFC7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10088037" y="1502317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  <a:latin typeface="Candara Light" panose="020E0502030303020204" pitchFamily="34" charset="0"/>
                </a:rPr>
                <a:t>Sign in</a:t>
              </a:r>
              <a:endParaRPr lang="en-US" dirty="0">
                <a:solidFill>
                  <a:srgbClr val="FFC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153537" y="1497593"/>
              <a:ext cx="1075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715"/>
                  </a:solidFill>
                  <a:latin typeface="Candara Light" panose="020E0502030303020204" pitchFamily="34" charset="0"/>
                </a:rPr>
                <a:t>About</a:t>
              </a:r>
              <a:endParaRPr lang="en-US" dirty="0">
                <a:solidFill>
                  <a:srgbClr val="FFC715"/>
                </a:solidFill>
                <a:latin typeface="Candara Light" panose="020E0502030303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38600" y="2135492"/>
            <a:ext cx="4305300" cy="4170057"/>
            <a:chOff x="4038600" y="2135492"/>
            <a:chExt cx="4305300" cy="4170057"/>
          </a:xfrm>
        </p:grpSpPr>
        <p:sp>
          <p:nvSpPr>
            <p:cNvPr id="18" name="Rectangle 17"/>
            <p:cNvSpPr/>
            <p:nvPr/>
          </p:nvSpPr>
          <p:spPr>
            <a:xfrm>
              <a:off x="4038600" y="2135492"/>
              <a:ext cx="4305300" cy="4170057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2543201"/>
              <a:ext cx="111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 in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18000" y="3158119"/>
              <a:ext cx="20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address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356100" y="3822700"/>
              <a:ext cx="3467100" cy="429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64373" y="4378276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Password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64373" y="4957679"/>
              <a:ext cx="3467100" cy="429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533900" y="5651500"/>
              <a:ext cx="3069168" cy="4953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79341" y="5694007"/>
              <a:ext cx="1011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 in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92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"/>
          <a:stretch/>
        </p:blipFill>
        <p:spPr>
          <a:xfrm>
            <a:off x="1188720" y="723900"/>
            <a:ext cx="10058400" cy="541401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655088" y="1111998"/>
            <a:ext cx="314325" cy="161910"/>
            <a:chOff x="10929408" y="1561578"/>
            <a:chExt cx="314325" cy="16191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0930467" y="1561578"/>
              <a:ext cx="313266" cy="0"/>
            </a:xfrm>
            <a:prstGeom prst="line">
              <a:avLst/>
            </a:prstGeom>
            <a:ln w="15875">
              <a:solidFill>
                <a:srgbClr val="FFC7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929408" y="1642533"/>
              <a:ext cx="313266" cy="0"/>
            </a:xfrm>
            <a:prstGeom prst="line">
              <a:avLst/>
            </a:prstGeom>
            <a:ln w="15875">
              <a:solidFill>
                <a:srgbClr val="FFC7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0930453" y="1723488"/>
              <a:ext cx="313266" cy="0"/>
            </a:xfrm>
            <a:prstGeom prst="line">
              <a:avLst/>
            </a:prstGeom>
            <a:ln w="15875">
              <a:solidFill>
                <a:srgbClr val="FFC7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830830" y="1380913"/>
            <a:ext cx="6774180" cy="381018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29" y="2029860"/>
            <a:ext cx="3270953" cy="25122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21380" y="2484121"/>
            <a:ext cx="3126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FF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About</a:t>
            </a:r>
            <a:endParaRPr lang="en-US" sz="6600" dirty="0">
              <a:solidFill>
                <a:srgbClr val="FF000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964450" y="3113050"/>
            <a:ext cx="3623733" cy="2557116"/>
            <a:chOff x="1392183" y="2880375"/>
            <a:chExt cx="3623733" cy="2557116"/>
          </a:xfrm>
        </p:grpSpPr>
        <p:sp>
          <p:nvSpPr>
            <p:cNvPr id="16" name="Freeform 15"/>
            <p:cNvSpPr/>
            <p:nvPr/>
          </p:nvSpPr>
          <p:spPr>
            <a:xfrm>
              <a:off x="3986461" y="3999359"/>
              <a:ext cx="153189" cy="865409"/>
            </a:xfrm>
            <a:custGeom>
              <a:avLst/>
              <a:gdLst>
                <a:gd name="connsiteX0" fmla="*/ 372534 w 384678"/>
                <a:gd name="connsiteY0" fmla="*/ 0 h 1151466"/>
                <a:gd name="connsiteX1" fmla="*/ 338667 w 384678"/>
                <a:gd name="connsiteY1" fmla="*/ 829733 h 1151466"/>
                <a:gd name="connsiteX2" fmla="*/ 0 w 384678"/>
                <a:gd name="connsiteY2" fmla="*/ 1151466 h 115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78" h="1151466">
                  <a:moveTo>
                    <a:pt x="372534" y="0"/>
                  </a:moveTo>
                  <a:cubicBezTo>
                    <a:pt x="386645" y="318911"/>
                    <a:pt x="400756" y="637822"/>
                    <a:pt x="338667" y="829733"/>
                  </a:cubicBezTo>
                  <a:cubicBezTo>
                    <a:pt x="276578" y="1021644"/>
                    <a:pt x="56444" y="1087966"/>
                    <a:pt x="0" y="1151466"/>
                  </a:cubicBezTo>
                </a:path>
              </a:pathLst>
            </a:custGeom>
            <a:noFill/>
            <a:ln w="50800">
              <a:solidFill>
                <a:srgbClr val="FFC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92183" y="2880375"/>
              <a:ext cx="3623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 smtClean="0">
                  <a:solidFill>
                    <a:srgbClr val="FF0000"/>
                  </a:solidFill>
                  <a:latin typeface="Freestyle Script" panose="030804020302050B0404" pitchFamily="66" charset="0"/>
                </a:rPr>
                <a:t>Peter</a:t>
              </a:r>
              <a:endParaRPr lang="en-US" sz="13800" dirty="0">
                <a:solidFill>
                  <a:srgbClr val="FF0000"/>
                </a:solidFill>
                <a:latin typeface="Freestyle Script" panose="030804020302050B0404" pitchFamily="66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24" y="4282964"/>
              <a:ext cx="1154527" cy="1154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"/>
          <a:stretch/>
        </p:blipFill>
        <p:spPr>
          <a:xfrm>
            <a:off x="1188720" y="725129"/>
            <a:ext cx="10058400" cy="541401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494053" y="909795"/>
            <a:ext cx="254000" cy="330200"/>
            <a:chOff x="10998202" y="1439333"/>
            <a:chExt cx="254000" cy="3302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0998202" y="1439333"/>
              <a:ext cx="254000" cy="330200"/>
            </a:xfrm>
            <a:prstGeom prst="line">
              <a:avLst/>
            </a:prstGeom>
            <a:ln w="15875">
              <a:solidFill>
                <a:srgbClr val="FFC7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98202" y="1439333"/>
              <a:ext cx="245533" cy="330200"/>
            </a:xfrm>
            <a:prstGeom prst="line">
              <a:avLst/>
            </a:prstGeom>
            <a:ln w="15875">
              <a:solidFill>
                <a:srgbClr val="FFC7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8344453" y="89249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Candara Light" panose="020E0502030303020204" pitchFamily="34" charset="0"/>
              </a:rPr>
              <a:t>Sign in</a:t>
            </a:r>
            <a:endParaRPr lang="en-US" dirty="0">
              <a:solidFill>
                <a:srgbClr val="FFC000"/>
              </a:solidFill>
              <a:latin typeface="Candara Light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82687" y="909795"/>
            <a:ext cx="107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715"/>
                </a:solidFill>
                <a:latin typeface="Candara Light" panose="020E0502030303020204" pitchFamily="34" charset="0"/>
              </a:rPr>
              <a:t>Home</a:t>
            </a:r>
            <a:endParaRPr lang="en-US" dirty="0">
              <a:solidFill>
                <a:srgbClr val="FFC715"/>
              </a:solidFill>
              <a:latin typeface="Candara Light" panose="020E0502030303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830830" y="1380913"/>
            <a:ext cx="6774180" cy="3810186"/>
            <a:chOff x="2830830" y="1380913"/>
            <a:chExt cx="6774180" cy="3810186"/>
          </a:xfrm>
        </p:grpSpPr>
        <p:sp>
          <p:nvSpPr>
            <p:cNvPr id="2" name="Rectangle 1"/>
            <p:cNvSpPr/>
            <p:nvPr/>
          </p:nvSpPr>
          <p:spPr>
            <a:xfrm>
              <a:off x="2830830" y="1380913"/>
              <a:ext cx="6774180" cy="3810186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629" y="2029860"/>
              <a:ext cx="3270953" cy="251229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421380" y="2484121"/>
              <a:ext cx="312667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solidFill>
                    <a:srgbClr val="FFD44B"/>
                  </a:solidFill>
                  <a:latin typeface="Candara" panose="020E0502030303020204" pitchFamily="34" charset="0"/>
                  <a:cs typeface="Arial" panose="020B0604020202020204" pitchFamily="34" charset="0"/>
                </a:rPr>
                <a:t>About</a:t>
              </a:r>
              <a:endParaRPr lang="en-US" sz="6600" dirty="0">
                <a:solidFill>
                  <a:srgbClr val="FFD44B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144172" y="892490"/>
            <a:ext cx="965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D44B"/>
                </a:solidFill>
                <a:latin typeface="Candara Light" panose="020E0502030303020204" pitchFamily="34" charset="0"/>
              </a:rPr>
              <a:t>Log in</a:t>
            </a:r>
            <a:endParaRPr lang="en-US" dirty="0">
              <a:solidFill>
                <a:srgbClr val="FFD44B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76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260" y="0"/>
            <a:ext cx="1030224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46785" y="1"/>
            <a:ext cx="10292715" cy="2124074"/>
            <a:chOff x="1251202" y="1438333"/>
            <a:chExt cx="7644383" cy="1339348"/>
          </a:xfrm>
        </p:grpSpPr>
        <p:sp>
          <p:nvSpPr>
            <p:cNvPr id="7" name="Rectangle 6"/>
            <p:cNvSpPr/>
            <p:nvPr/>
          </p:nvSpPr>
          <p:spPr>
            <a:xfrm>
              <a:off x="1251202" y="1438333"/>
              <a:ext cx="7644383" cy="1339348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05842" y="1704260"/>
              <a:ext cx="1058433" cy="239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C00000"/>
                  </a:solidFill>
                  <a:latin typeface="Candara" panose="020E0502030303020204" pitchFamily="34" charset="0"/>
                </a:rPr>
                <a:t>Who I am?</a:t>
              </a:r>
              <a:endParaRPr lang="en-US" sz="1050" dirty="0">
                <a:solidFill>
                  <a:srgbClr val="C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05842" y="1978303"/>
              <a:ext cx="1844443" cy="544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 smtClean="0">
                  <a:latin typeface="Candara" panose="020E0502030303020204" pitchFamily="34" charset="0"/>
                </a:rPr>
                <a:t>I am a 20 years old Computer Student in love with animals and Computer Science.</a:t>
              </a:r>
              <a:endParaRPr lang="en-US" sz="1050" dirty="0">
                <a:latin typeface="Candara" panose="020E0502030303020204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901" y="1783455"/>
              <a:ext cx="1922125" cy="606361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956310" y="2124075"/>
            <a:ext cx="10283190" cy="2337746"/>
          </a:xfrm>
          <a:prstGeom prst="rect">
            <a:avLst/>
          </a:prstGeom>
          <a:solidFill>
            <a:srgbClr val="FDE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6785" y="4477014"/>
            <a:ext cx="10283190" cy="2454138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14725" y="3314700"/>
            <a:ext cx="2247900" cy="923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44B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14724" y="3314699"/>
            <a:ext cx="1971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C00000"/>
                </a:solidFill>
                <a:latin typeface="Candara" panose="020E0502030303020204" pitchFamily="34" charset="0"/>
              </a:rPr>
              <a:t>How was it born?</a:t>
            </a:r>
            <a:endParaRPr lang="en-US" sz="1050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14724" y="3576309"/>
            <a:ext cx="3314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 smtClean="0">
                <a:latin typeface="Candara" panose="020E0502030303020204" pitchFamily="34" charset="0"/>
              </a:rPr>
              <a:t>My brother’s Shih Tzu was having tough times finding a suitable mate, so I came with the idea of creating a platform where people’s pets could interact with each other the way humans do on dating sites.</a:t>
            </a:r>
            <a:endParaRPr lang="en-US" sz="1050" dirty="0">
              <a:latin typeface="Candara" panose="020E0502030303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14" y="3269432"/>
            <a:ext cx="1261297" cy="9459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38250" y="5181600"/>
            <a:ext cx="1987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C00000"/>
                </a:solidFill>
                <a:latin typeface="Candara" panose="020E0502030303020204" pitchFamily="34" charset="0"/>
              </a:rPr>
              <a:t>How does it work?</a:t>
            </a:r>
            <a:endParaRPr lang="en-US" sz="1050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38250" y="5619750"/>
            <a:ext cx="1771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Candara" panose="020E0502030303020204" pitchFamily="34" charset="0"/>
              </a:rPr>
              <a:t>1.  </a:t>
            </a:r>
            <a:r>
              <a:rPr lang="en-US" sz="1050" b="1" dirty="0" smtClean="0">
                <a:latin typeface="Candara" panose="020E0502030303020204" pitchFamily="34" charset="0"/>
              </a:rPr>
              <a:t>Make a profile</a:t>
            </a:r>
            <a:endParaRPr lang="en-US" sz="1050" b="1" dirty="0"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89320" y="5288280"/>
            <a:ext cx="195072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515100" y="55626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Exemplu</a:t>
            </a:r>
            <a:r>
              <a:rPr lang="en-US" dirty="0" smtClean="0">
                <a:solidFill>
                  <a:schemeClr val="bg1"/>
                </a:solidFill>
              </a:rPr>
              <a:t> Match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251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43583" y="-1"/>
            <a:ext cx="9784080" cy="6858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43583" y="98692"/>
            <a:ext cx="9784080" cy="1005840"/>
          </a:xfrm>
          <a:prstGeom prst="rect">
            <a:avLst/>
          </a:prstGeom>
          <a:solidFill>
            <a:srgbClr val="1B06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22" y="-152660"/>
            <a:ext cx="1707103" cy="13111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252752" y="421964"/>
            <a:ext cx="314325" cy="161910"/>
            <a:chOff x="10929408" y="1561578"/>
            <a:chExt cx="314325" cy="16191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0930467" y="1561578"/>
              <a:ext cx="313266" cy="0"/>
            </a:xfrm>
            <a:prstGeom prst="line">
              <a:avLst/>
            </a:prstGeom>
            <a:ln w="15875">
              <a:solidFill>
                <a:srgbClr val="FFC7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0929408" y="1642533"/>
              <a:ext cx="313266" cy="0"/>
            </a:xfrm>
            <a:prstGeom prst="line">
              <a:avLst/>
            </a:prstGeom>
            <a:ln w="15875">
              <a:solidFill>
                <a:srgbClr val="FFC7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0930453" y="1723488"/>
              <a:ext cx="313266" cy="0"/>
            </a:xfrm>
            <a:prstGeom prst="line">
              <a:avLst/>
            </a:prstGeom>
            <a:ln w="15875">
              <a:solidFill>
                <a:srgbClr val="FFC7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5826" y="480905"/>
            <a:ext cx="104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05609" y="3183037"/>
            <a:ext cx="8014192" cy="1347364"/>
          </a:xfrm>
          <a:prstGeom prst="rect">
            <a:avLst/>
          </a:prstGeom>
          <a:solidFill>
            <a:srgbClr val="D9D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251202" y="1438333"/>
            <a:ext cx="7644383" cy="1339348"/>
            <a:chOff x="1251202" y="1438333"/>
            <a:chExt cx="7644383" cy="1339348"/>
          </a:xfrm>
        </p:grpSpPr>
        <p:sp>
          <p:nvSpPr>
            <p:cNvPr id="12" name="Rectangle 11"/>
            <p:cNvSpPr/>
            <p:nvPr/>
          </p:nvSpPr>
          <p:spPr>
            <a:xfrm>
              <a:off x="1251202" y="1438333"/>
              <a:ext cx="7644383" cy="1339348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05842" y="1704260"/>
              <a:ext cx="10584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FF0000"/>
                  </a:solidFill>
                  <a:latin typeface="Candara" panose="020E0502030303020204" pitchFamily="34" charset="0"/>
                </a:rPr>
                <a:t>Who I am?</a:t>
              </a:r>
              <a:endParaRPr lang="en-US" sz="1050" dirty="0">
                <a:solidFill>
                  <a:srgbClr val="FF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05842" y="1978303"/>
              <a:ext cx="1844443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 smtClean="0">
                  <a:latin typeface="Candara" panose="020E0502030303020204" pitchFamily="34" charset="0"/>
                </a:rPr>
                <a:t>I am a 20 years old Computer Student in love with animals and Computer Science</a:t>
              </a:r>
              <a:endParaRPr lang="en-US" sz="1050" dirty="0">
                <a:latin typeface="Candara" panose="020E0502030303020204" pitchFamily="34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901" y="1783455"/>
              <a:ext cx="1922125" cy="606361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1251202" y="5065224"/>
            <a:ext cx="7644383" cy="1339348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916024" y="399208"/>
            <a:ext cx="107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715"/>
                </a:solidFill>
                <a:latin typeface="Candara Light" panose="020E0502030303020204" pitchFamily="34" charset="0"/>
              </a:rPr>
              <a:t>Explore</a:t>
            </a:r>
            <a:endParaRPr lang="en-US" dirty="0">
              <a:solidFill>
                <a:srgbClr val="FFC715"/>
              </a:solidFill>
              <a:latin typeface="Candara Light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96362" y="381443"/>
            <a:ext cx="107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715"/>
                </a:solidFill>
                <a:latin typeface="Candara Light" panose="020E0502030303020204" pitchFamily="34" charset="0"/>
              </a:rPr>
              <a:t>Sign Out</a:t>
            </a:r>
            <a:endParaRPr lang="en-US" dirty="0">
              <a:solidFill>
                <a:srgbClr val="FFC715"/>
              </a:solidFill>
              <a:latin typeface="Candara Light" panose="020E0502030303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83110" y="399208"/>
            <a:ext cx="107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715"/>
                </a:solidFill>
                <a:latin typeface="Candara Light" panose="020E0502030303020204" pitchFamily="34" charset="0"/>
              </a:rPr>
              <a:t>Profile</a:t>
            </a:r>
            <a:endParaRPr lang="en-US" dirty="0">
              <a:solidFill>
                <a:srgbClr val="FFC715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65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11421</TotalTime>
  <Words>188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Candara</vt:lpstr>
      <vt:lpstr>Candara Light</vt:lpstr>
      <vt:lpstr>Freestyle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</dc:creator>
  <cp:lastModifiedBy>ANA</cp:lastModifiedBy>
  <cp:revision>52</cp:revision>
  <dcterms:created xsi:type="dcterms:W3CDTF">2019-12-31T14:13:11Z</dcterms:created>
  <dcterms:modified xsi:type="dcterms:W3CDTF">2020-01-13T21:27:51Z</dcterms:modified>
</cp:coreProperties>
</file>